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D86"/>
    <a:srgbClr val="F46F22"/>
    <a:srgbClr val="75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285" d="100"/>
          <a:sy n="285" d="100"/>
        </p:scale>
        <p:origin x="-192" y="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2D1DC-45E5-634D-B396-75D1B8F5889C}" type="datetimeFigureOut">
              <a:rPr lang="en-US" smtClean="0"/>
              <a:t>12-04-18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AB51-F467-3A46-AC61-F7D2FD0BAA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5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3652E-DB11-B94D-A51B-166E4AE8C67B}" type="datetimeFigureOut">
              <a:rPr lang="en-US" smtClean="0"/>
              <a:t>12-04-18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E48F8-37EE-C747-B538-9F71BB9F69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0"/>
            <a:ext cx="9145274" cy="5148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12" descr="HVTT opzet PP2-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0"/>
            <a:ext cx="9144000" cy="4052921"/>
          </a:xfrm>
          <a:prstGeom prst="rect">
            <a:avLst/>
          </a:prstGeom>
        </p:spPr>
      </p:pic>
      <p:pic>
        <p:nvPicPr>
          <p:cNvPr id="11" name="Picture 13" descr="logo hvtt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50" y="224912"/>
            <a:ext cx="2589621" cy="1707697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655649" y="4680503"/>
            <a:ext cx="1488351" cy="454456"/>
          </a:xfrm>
          <a:prstGeom prst="rect">
            <a:avLst/>
          </a:prstGeom>
        </p:spPr>
        <p:txBody>
          <a:bodyPr vert="horz"/>
          <a:lstStyle>
            <a:lvl1pPr algn="ctr">
              <a:defRPr sz="1000" b="1">
                <a:solidFill>
                  <a:srgbClr val="757D86"/>
                </a:solidFill>
              </a:defRPr>
            </a:lvl1pPr>
          </a:lstStyle>
          <a:p>
            <a:pPr lvl="0"/>
            <a:r>
              <a:rPr lang="nl-NL" dirty="0" smtClean="0"/>
              <a:t>Date</a:t>
            </a:r>
            <a:endParaRPr lang="nl-NL" dirty="0"/>
          </a:p>
        </p:txBody>
      </p:sp>
      <p:sp>
        <p:nvSpPr>
          <p:cNvPr id="6" name="Tijdelijke aanduiding voor inhoud 4"/>
          <p:cNvSpPr>
            <a:spLocks noGrp="1"/>
          </p:cNvSpPr>
          <p:nvPr>
            <p:ph sz="quarter" idx="14" hasCustomPrompt="1"/>
          </p:nvPr>
        </p:nvSpPr>
        <p:spPr>
          <a:xfrm>
            <a:off x="317669" y="3716359"/>
            <a:ext cx="5435493" cy="433287"/>
          </a:xfrm>
          <a:prstGeom prst="rect">
            <a:avLst/>
          </a:prstGeom>
        </p:spPr>
        <p:txBody>
          <a:bodyPr vert="horz" lIns="0" rIns="0" bIns="0"/>
          <a:lstStyle>
            <a:lvl1pPr>
              <a:defRPr sz="1800" b="1">
                <a:solidFill>
                  <a:srgbClr val="F46F22"/>
                </a:solidFill>
              </a:defRPr>
            </a:lvl1pPr>
          </a:lstStyle>
          <a:p>
            <a:pPr lvl="0"/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2" hasCustomPrompt="1"/>
          </p:nvPr>
        </p:nvSpPr>
        <p:spPr>
          <a:xfrm>
            <a:off x="317669" y="4134432"/>
            <a:ext cx="5445434" cy="432000"/>
          </a:xfrm>
          <a:prstGeom prst="rect">
            <a:avLst/>
          </a:prstGeom>
        </p:spPr>
        <p:txBody>
          <a:bodyPr vert="horz" lIns="0" rIns="0" bIns="0"/>
          <a:lstStyle>
            <a:lvl1pPr>
              <a:defRPr sz="1800" b="1">
                <a:solidFill>
                  <a:srgbClr val="757D86"/>
                </a:solidFill>
              </a:defRPr>
            </a:lvl1pPr>
          </a:lstStyle>
          <a:p>
            <a:pPr lvl="0"/>
            <a:r>
              <a:rPr lang="nl-NL" dirty="0" smtClean="0"/>
              <a:t>Name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5" hasCustomPrompt="1"/>
          </p:nvPr>
        </p:nvSpPr>
        <p:spPr>
          <a:xfrm>
            <a:off x="317500" y="4553398"/>
            <a:ext cx="5435600" cy="433388"/>
          </a:xfrm>
          <a:prstGeom prst="rect">
            <a:avLst/>
          </a:prstGeom>
        </p:spPr>
        <p:txBody>
          <a:bodyPr vert="horz" lIns="0" rIns="0"/>
          <a:lstStyle>
            <a:lvl1pPr>
              <a:defRPr sz="1800" b="1">
                <a:solidFill>
                  <a:srgbClr val="757D86"/>
                </a:solidFill>
              </a:defRPr>
            </a:lvl1pPr>
          </a:lstStyle>
          <a:p>
            <a:pPr lvl="0"/>
            <a:r>
              <a:rPr lang="nl-NL" dirty="0" smtClean="0"/>
              <a:t>Company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3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8001"/>
            <a:ext cx="5421745" cy="646544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757D86"/>
                </a:solidFill>
              </a:defRPr>
            </a:lvl1pPr>
          </a:lstStyle>
          <a:p>
            <a:r>
              <a:rPr lang="nl-NL" dirty="0" smtClean="0"/>
              <a:t>&lt;</a:t>
            </a:r>
            <a:r>
              <a:rPr lang="nl-NL" dirty="0" err="1" smtClean="0"/>
              <a:t>heading</a:t>
            </a:r>
            <a:r>
              <a:rPr lang="nl-NL" dirty="0" smtClean="0"/>
              <a:t>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216526"/>
            <a:ext cx="7910095" cy="327465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&lt; te</a:t>
            </a:r>
            <a:r>
              <a:rPr lang="en-US" dirty="0" err="1" smtClean="0"/>
              <a:t>ks</a:t>
            </a:r>
            <a:r>
              <a:rPr lang="nl-NL" dirty="0" smtClean="0"/>
              <a:t>t &gt;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895" y="4721083"/>
            <a:ext cx="54810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1">
                <a:solidFill>
                  <a:srgbClr val="F46F22"/>
                </a:solidFill>
              </a:defRPr>
            </a:lvl1pPr>
          </a:lstStyle>
          <a:p>
            <a:fld id="{D1A4B7D3-0DC7-2C45-88C2-DFA51983035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673993" y="4626160"/>
            <a:ext cx="5481412" cy="259760"/>
          </a:xfrm>
          <a:prstGeom prst="rect">
            <a:avLst/>
          </a:prstGeom>
        </p:spPr>
        <p:txBody>
          <a:bodyPr vert="horz" lIns="0" rIns="0"/>
          <a:lstStyle>
            <a:lvl1pPr>
              <a:defRPr sz="900" b="1">
                <a:solidFill>
                  <a:srgbClr val="757D86"/>
                </a:solidFill>
              </a:defRPr>
            </a:lvl1pPr>
          </a:lstStyle>
          <a:p>
            <a:pPr lvl="0"/>
            <a:r>
              <a:rPr lang="nl-NL" dirty="0" smtClean="0"/>
              <a:t>Name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362" y="4852755"/>
            <a:ext cx="5489043" cy="288000"/>
          </a:xfrm>
          <a:prstGeom prst="rect">
            <a:avLst/>
          </a:prstGeom>
        </p:spPr>
        <p:txBody>
          <a:bodyPr vert="horz" lIns="0" rIns="0"/>
          <a:lstStyle>
            <a:lvl1pPr>
              <a:defRPr sz="900" b="1">
                <a:solidFill>
                  <a:srgbClr val="757D86"/>
                </a:solidFill>
              </a:defRPr>
            </a:lvl1pPr>
          </a:lstStyle>
          <a:p>
            <a:pPr lvl="0"/>
            <a:r>
              <a:rPr lang="nl-NL" dirty="0" smtClean="0"/>
              <a:t>Company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594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895" y="4721083"/>
            <a:ext cx="54810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1">
                <a:solidFill>
                  <a:srgbClr val="F46F22"/>
                </a:solidFill>
              </a:defRPr>
            </a:lvl1pPr>
          </a:lstStyle>
          <a:p>
            <a:fld id="{D1A4B7D3-0DC7-2C45-88C2-DFA51983035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673993" y="4626160"/>
            <a:ext cx="5481412" cy="259760"/>
          </a:xfrm>
          <a:prstGeom prst="rect">
            <a:avLst/>
          </a:prstGeom>
        </p:spPr>
        <p:txBody>
          <a:bodyPr vert="horz" lIns="0" rIns="0"/>
          <a:lstStyle>
            <a:lvl1pPr>
              <a:defRPr sz="900" b="1">
                <a:solidFill>
                  <a:srgbClr val="757D86"/>
                </a:solidFill>
              </a:defRPr>
            </a:lvl1pPr>
          </a:lstStyle>
          <a:p>
            <a:pPr lvl="0"/>
            <a:r>
              <a:rPr lang="nl-NL" dirty="0" smtClean="0"/>
              <a:t>Name</a:t>
            </a:r>
            <a:endParaRPr lang="nl-NL" dirty="0"/>
          </a:p>
        </p:txBody>
      </p:sp>
      <p:sp>
        <p:nvSpPr>
          <p:cNvPr id="16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362" y="4852755"/>
            <a:ext cx="5489043" cy="288000"/>
          </a:xfrm>
          <a:prstGeom prst="rect">
            <a:avLst/>
          </a:prstGeom>
        </p:spPr>
        <p:txBody>
          <a:bodyPr vert="horz" lIns="0" rIns="0"/>
          <a:lstStyle>
            <a:lvl1pPr>
              <a:defRPr sz="900" b="1">
                <a:solidFill>
                  <a:srgbClr val="757D86"/>
                </a:solidFill>
              </a:defRPr>
            </a:lvl1pPr>
          </a:lstStyle>
          <a:p>
            <a:pPr lvl="0"/>
            <a:r>
              <a:rPr lang="nl-NL" dirty="0" smtClean="0"/>
              <a:t>Company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39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 userDrawn="1"/>
        </p:nvSpPr>
        <p:spPr>
          <a:xfrm>
            <a:off x="2111656" y="479262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nl-NL" dirty="0" smtClean="0"/>
          </a:p>
        </p:txBody>
      </p:sp>
      <p:pic>
        <p:nvPicPr>
          <p:cNvPr id="11" name="Picture 6" descr="Oranje bies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036"/>
            <a:ext cx="242958" cy="4196270"/>
          </a:xfrm>
          <a:prstGeom prst="rect">
            <a:avLst/>
          </a:prstGeom>
        </p:spPr>
      </p:pic>
      <p:cxnSp>
        <p:nvCxnSpPr>
          <p:cNvPr id="12" name="Straight Connector 7"/>
          <p:cNvCxnSpPr/>
          <p:nvPr userDrawn="1"/>
        </p:nvCxnSpPr>
        <p:spPr>
          <a:xfrm>
            <a:off x="673652" y="4594083"/>
            <a:ext cx="7940261" cy="0"/>
          </a:xfrm>
          <a:prstGeom prst="line">
            <a:avLst/>
          </a:prstGeom>
          <a:ln>
            <a:solidFill>
              <a:srgbClr val="757D8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8" descr="HVTT opzet PP2-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17" y="149853"/>
            <a:ext cx="2744585" cy="864366"/>
          </a:xfrm>
          <a:prstGeom prst="rect">
            <a:avLst/>
          </a:prstGeom>
        </p:spPr>
      </p:pic>
      <p:sp>
        <p:nvSpPr>
          <p:cNvPr id="16" name="Tekstvak 15"/>
          <p:cNvSpPr txBox="1"/>
          <p:nvPr userDrawn="1"/>
        </p:nvSpPr>
        <p:spPr>
          <a:xfrm>
            <a:off x="7398150" y="4727920"/>
            <a:ext cx="1215763" cy="365194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rgbClr val="757D86"/>
                </a:solidFill>
              </a:rPr>
              <a:t>HVTT 15</a:t>
            </a:r>
          </a:p>
          <a:p>
            <a:pPr algn="r"/>
            <a:endParaRPr lang="nl-NL" sz="1200" b="1" dirty="0" smtClean="0">
              <a:solidFill>
                <a:srgbClr val="757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2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757D86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inhoud 1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24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Sub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A4B7D3-0DC7-2C45-88C2-DFA5198303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7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A4B7D3-0DC7-2C45-88C2-DFA51983035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6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A4B7D3-0DC7-2C45-88C2-DFA51983035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83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A4B7D3-0DC7-2C45-88C2-DFA51983035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830368"/>
      </p:ext>
    </p:extLst>
  </p:cSld>
  <p:clrMapOvr>
    <a:masterClrMapping/>
  </p:clrMapOvr>
</p:sld>
</file>

<file path=ppt/theme/theme1.xml><?xml version="1.0" encoding="utf-8"?>
<a:theme xmlns:a="http://schemas.openxmlformats.org/drawingml/2006/main" name="HVTT 15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HVTT 15 5.potx</Template>
  <TotalTime>169</TotalTime>
  <Words>4</Words>
  <Application>Microsoft Macintosh PowerPoint</Application>
  <PresentationFormat>Diavoorstelling (16:9)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HVTT 15 5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X11 Creatie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de Neef</dc:creator>
  <cp:lastModifiedBy>Cis</cp:lastModifiedBy>
  <cp:revision>34</cp:revision>
  <dcterms:created xsi:type="dcterms:W3CDTF">2018-04-12T08:17:43Z</dcterms:created>
  <dcterms:modified xsi:type="dcterms:W3CDTF">2018-04-12T12:13:40Z</dcterms:modified>
</cp:coreProperties>
</file>